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Georgia" panose="02040502050405020303" pitchFamily="18" charset="0"/>
      <p:regular r:id="rId9"/>
      <p:bold r:id="rId10"/>
      <p:italic r:id="rId11"/>
      <p:boldItalic r:id="rId12"/>
    </p:embeddedFont>
    <p:embeddedFont>
      <p:font typeface="Georgia Pro Bold" panose="02040502050405020303" pitchFamily="18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94658" autoAdjust="0"/>
  </p:normalViewPr>
  <p:slideViewPr>
    <p:cSldViewPr>
      <p:cViewPr varScale="1">
        <p:scale>
          <a:sx n="80" d="100"/>
          <a:sy n="80" d="100"/>
        </p:scale>
        <p:origin x="112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3D5E9E2-618B-FA29-3A15-BC6628BE4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-76200" y="9786016"/>
            <a:ext cx="18516600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Shape 1">
            <a:extLst>
              <a:ext uri="{FF2B5EF4-FFF2-40B4-BE49-F238E27FC236}">
                <a16:creationId xmlns:a16="http://schemas.microsoft.com/office/drawing/2014/main" id="{41B8B9AF-A567-1BB5-F4C6-AF860B04D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469" y="4224896"/>
            <a:ext cx="1019333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lt-LT" sz="2400" b="1" dirty="0">
                <a:latin typeface="Georgia" panose="02040502050405020303" pitchFamily="18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864FC6-CB2D-ADF4-9DEA-1F47709DCC9F}"/>
              </a:ext>
            </a:extLst>
          </p:cNvPr>
          <p:cNvSpPr txBox="1"/>
          <p:nvPr/>
        </p:nvSpPr>
        <p:spPr>
          <a:xfrm>
            <a:off x="8763000" y="5981700"/>
            <a:ext cx="86378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>
                <a:latin typeface="Georgia" panose="02040502050405020303" pitchFamily="18" charset="0"/>
              </a:rPr>
              <a:t>Main author and co-authors: full names, academic/scientific degrees, and institutional affiliations where the research was conducted</a:t>
            </a:r>
            <a:endParaRPr lang="en-US" altLang="lt-LT" sz="1800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C46141-BC67-396A-65DF-A9390194C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3704"/>
          <a:stretch>
            <a:fillRect/>
          </a:stretch>
        </p:blipFill>
        <p:spPr>
          <a:xfrm>
            <a:off x="0" y="0"/>
            <a:ext cx="3799268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2374" y="1501893"/>
            <a:ext cx="4346019" cy="8342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184" dirty="0">
                <a:solidFill>
                  <a:srgbClr val="000000"/>
                </a:solidFill>
                <a:latin typeface="Georgia" panose="02040502050405020303" pitchFamily="18" charset="0"/>
                <a:ea typeface="Georgia Pro Bold"/>
                <a:cs typeface="Georgia Pro Bold"/>
                <a:sym typeface="Georgia Pro Bold"/>
              </a:rPr>
              <a:t>SHORT</a:t>
            </a:r>
            <a:r>
              <a:rPr lang="en-US" sz="2400" b="1" spc="184" dirty="0">
                <a:solidFill>
                  <a:srgbClr val="000000"/>
                </a:solidFill>
                <a:latin typeface="Georgia Pro Bold"/>
                <a:ea typeface="Georgia Pro Bold"/>
                <a:cs typeface="Georgia Pro Bold"/>
                <a:sym typeface="Georgia Pro Bold"/>
              </a:rPr>
              <a:t> INTRODUCTION</a:t>
            </a:r>
          </a:p>
          <a:p>
            <a:pPr algn="ctr">
              <a:lnSpc>
                <a:spcPts val="3359"/>
              </a:lnSpc>
            </a:pPr>
            <a:endParaRPr lang="en-US" sz="2400" b="1" spc="184" dirty="0">
              <a:solidFill>
                <a:srgbClr val="000000"/>
              </a:solidFill>
              <a:latin typeface="Georgia Pro Bold"/>
              <a:ea typeface="Georgia Pro Bold"/>
              <a:cs typeface="Georgia Pro Bold"/>
              <a:sym typeface="Georgia Pro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06093" y="2828229"/>
            <a:ext cx="625793" cy="274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0"/>
              </a:lnSpc>
            </a:pPr>
            <a:r>
              <a:rPr lang="en-US" sz="1800" spc="61">
                <a:solidFill>
                  <a:srgbClr val="000000"/>
                </a:solidFill>
                <a:latin typeface="Georgia" panose="02040502050405020303" pitchFamily="18" charset="0"/>
                <a:ea typeface="Georgia Pro"/>
                <a:cs typeface="Georgia Pro"/>
                <a:sym typeface="Georgia Pro"/>
              </a:rPr>
              <a:t>TEXT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-1901224" y="9786016"/>
            <a:ext cx="20617792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81729" y="1501893"/>
            <a:ext cx="4187309" cy="1270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184" dirty="0">
                <a:solidFill>
                  <a:srgbClr val="000000"/>
                </a:solidFill>
                <a:latin typeface="Georgia Pro Bold"/>
                <a:ea typeface="Georgia Pro Bold"/>
                <a:cs typeface="Georgia Pro Bold"/>
                <a:sym typeface="Georgia Pro Bold"/>
              </a:rPr>
              <a:t>OBJECTIVE(S) </a:t>
            </a:r>
            <a:r>
              <a:rPr lang="en-US" sz="2400" b="1" spc="184" dirty="0">
                <a:solidFill>
                  <a:srgbClr val="000000"/>
                </a:solidFill>
                <a:latin typeface="Georgia" panose="02040502050405020303" pitchFamily="18" charset="0"/>
                <a:ea typeface="Georgia Pro Bold"/>
                <a:cs typeface="Georgia Pro Bold"/>
                <a:sym typeface="Georgia Pro Bold"/>
              </a:rPr>
              <a:t>AND</a:t>
            </a:r>
            <a:r>
              <a:rPr lang="en-US" sz="2400" b="1" spc="184" dirty="0">
                <a:solidFill>
                  <a:srgbClr val="000000"/>
                </a:solidFill>
                <a:latin typeface="Georgia Pro Bold"/>
                <a:ea typeface="Georgia Pro Bold"/>
                <a:cs typeface="Georgia Pro Bold"/>
                <a:sym typeface="Georgia Pro Bold"/>
              </a:rPr>
              <a:t> METHODS</a:t>
            </a:r>
          </a:p>
          <a:p>
            <a:pPr algn="ctr">
              <a:lnSpc>
                <a:spcPts val="3359"/>
              </a:lnSpc>
            </a:pPr>
            <a:endParaRPr lang="en-US" sz="2400" b="1" spc="184" dirty="0">
              <a:solidFill>
                <a:srgbClr val="000000"/>
              </a:solidFill>
              <a:latin typeface="Georgia Pro Bold"/>
              <a:ea typeface="Georgia Pro Bold"/>
              <a:cs typeface="Georgia Pro Bold"/>
              <a:sym typeface="Georgia Pro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06093" y="2828229"/>
            <a:ext cx="625793" cy="274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0"/>
              </a:lnSpc>
            </a:pPr>
            <a:r>
              <a:rPr lang="en-US" sz="1800" spc="61" dirty="0">
                <a:solidFill>
                  <a:srgbClr val="000000"/>
                </a:solidFill>
                <a:latin typeface="Georgia" panose="02040502050405020303" pitchFamily="18" charset="0"/>
                <a:ea typeface="Georgia Pro"/>
                <a:cs typeface="Georgia Pro"/>
                <a:sym typeface="Georgia Pro"/>
              </a:rPr>
              <a:t>TEXT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-1901224" y="9786016"/>
            <a:ext cx="20617792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F9F558B6-4BC5-D0D5-4AC2-FAFA6940E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3704"/>
          <a:stretch>
            <a:fillRect/>
          </a:stretch>
        </p:blipFill>
        <p:spPr>
          <a:xfrm>
            <a:off x="0" y="0"/>
            <a:ext cx="3799268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828314" y="1501893"/>
            <a:ext cx="2153886" cy="834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184" dirty="0">
                <a:solidFill>
                  <a:srgbClr val="000000"/>
                </a:solidFill>
                <a:latin typeface="Georgia" panose="02040502050405020303" pitchFamily="18" charset="0"/>
                <a:ea typeface="Georgia Pro Bold"/>
                <a:cs typeface="Georgia Pro Bold"/>
                <a:sym typeface="Georgia Pro Bold"/>
              </a:rPr>
              <a:t>RESULTS</a:t>
            </a:r>
          </a:p>
          <a:p>
            <a:pPr algn="ctr">
              <a:lnSpc>
                <a:spcPts val="3359"/>
              </a:lnSpc>
            </a:pPr>
            <a:endParaRPr lang="en-US" sz="2400" b="1" spc="184" dirty="0">
              <a:solidFill>
                <a:srgbClr val="000000"/>
              </a:solidFill>
              <a:latin typeface="Georgia" panose="02040502050405020303" pitchFamily="18" charset="0"/>
              <a:ea typeface="Georgia Pro Bold"/>
              <a:cs typeface="Georgia Pro Bold"/>
              <a:sym typeface="Georgia Pro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06093" y="2828229"/>
            <a:ext cx="625793" cy="274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0"/>
              </a:lnSpc>
            </a:pPr>
            <a:r>
              <a:rPr lang="en-US" sz="1800" spc="61" dirty="0">
                <a:solidFill>
                  <a:srgbClr val="000000"/>
                </a:solidFill>
                <a:latin typeface="Georgia" panose="02040502050405020303" pitchFamily="18" charset="0"/>
                <a:ea typeface="Georgia Pro"/>
                <a:cs typeface="Georgia Pro"/>
                <a:sym typeface="Georgia Pro"/>
              </a:rPr>
              <a:t>TEXT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-1901224" y="9786016"/>
            <a:ext cx="20617792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F0528111-3DF6-7584-6823-B7C181352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3704"/>
          <a:stretch>
            <a:fillRect/>
          </a:stretch>
        </p:blipFill>
        <p:spPr>
          <a:xfrm>
            <a:off x="0" y="0"/>
            <a:ext cx="3799268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436240" y="1501893"/>
            <a:ext cx="2926959" cy="3982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184" dirty="0">
                <a:solidFill>
                  <a:srgbClr val="000000"/>
                </a:solidFill>
                <a:latin typeface="Georgia" panose="02040502050405020303" pitchFamily="18" charset="0"/>
                <a:ea typeface="Georgia Pro Bold"/>
                <a:cs typeface="Georgia Pro Bold"/>
                <a:sym typeface="Georgia Pro Bold"/>
              </a:rPr>
              <a:t>CONCLUSIONS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306093" y="2828229"/>
            <a:ext cx="625793" cy="274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0"/>
              </a:lnSpc>
            </a:pPr>
            <a:r>
              <a:rPr lang="en-US" sz="1800" spc="61">
                <a:solidFill>
                  <a:srgbClr val="000000"/>
                </a:solidFill>
                <a:latin typeface="Georgia" panose="02040502050405020303" pitchFamily="18" charset="0"/>
                <a:ea typeface="Georgia Pro"/>
                <a:cs typeface="Georgia Pro"/>
                <a:sym typeface="Georgia Pro"/>
              </a:rPr>
              <a:t>TEXT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-1901224" y="9786016"/>
            <a:ext cx="20617792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8AC3208F-2415-313A-78F3-BF1FC7C26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3704"/>
          <a:stretch>
            <a:fillRect/>
          </a:stretch>
        </p:blipFill>
        <p:spPr>
          <a:xfrm>
            <a:off x="0" y="0"/>
            <a:ext cx="3799268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437551" y="1501893"/>
            <a:ext cx="2475667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 spc="184" dirty="0">
                <a:solidFill>
                  <a:srgbClr val="000000"/>
                </a:solidFill>
                <a:latin typeface="Georgia" panose="02040502050405020303" pitchFamily="18" charset="0"/>
                <a:ea typeface="Georgia Pro Bold"/>
                <a:cs typeface="Georgia Pro Bold"/>
                <a:sym typeface="Georgia Pro Bold"/>
              </a:rPr>
              <a:t>REFERENCES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060CA4D-396A-B4D9-7E4F-42110EDD4F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00" b="73704"/>
          <a:stretch>
            <a:fillRect/>
          </a:stretch>
        </p:blipFill>
        <p:spPr>
          <a:xfrm>
            <a:off x="0" y="0"/>
            <a:ext cx="3799268" cy="22479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2306093" y="2828229"/>
            <a:ext cx="625793" cy="274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60"/>
              </a:lnSpc>
            </a:pPr>
            <a:r>
              <a:rPr lang="en-US" sz="1800" spc="61" dirty="0">
                <a:solidFill>
                  <a:srgbClr val="000000"/>
                </a:solidFill>
                <a:latin typeface="Georgia" panose="02040502050405020303" pitchFamily="18" charset="0"/>
                <a:ea typeface="Georgia Pro"/>
                <a:cs typeface="Georgia Pro"/>
                <a:sym typeface="Georgia Pro"/>
              </a:rPr>
              <a:t>TEXT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-1901224" y="9786016"/>
            <a:ext cx="20617792" cy="611332"/>
            <a:chOff x="0" y="0"/>
            <a:chExt cx="5365661" cy="15909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365662" cy="159096"/>
            </a:xfrm>
            <a:custGeom>
              <a:avLst/>
              <a:gdLst/>
              <a:ahLst/>
              <a:cxnLst/>
              <a:rect l="l" t="t" r="r" b="b"/>
              <a:pathLst>
                <a:path w="5365662" h="159096">
                  <a:moveTo>
                    <a:pt x="0" y="0"/>
                  </a:moveTo>
                  <a:lnTo>
                    <a:pt x="5365662" y="0"/>
                  </a:lnTo>
                  <a:lnTo>
                    <a:pt x="5365662" y="159096"/>
                  </a:lnTo>
                  <a:lnTo>
                    <a:pt x="0" y="159096"/>
                  </a:lnTo>
                  <a:close/>
                </a:path>
              </a:pathLst>
            </a:custGeom>
            <a:solidFill>
              <a:srgbClr val="8C080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5365661" cy="1876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38</Words>
  <Application>Microsoft Macintosh PowerPoint</Application>
  <PresentationFormat>Custom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Georgia Pro Bold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stronger_together</dc:title>
  <cp:lastModifiedBy>Baiba Trinīte</cp:lastModifiedBy>
  <cp:revision>5</cp:revision>
  <dcterms:created xsi:type="dcterms:W3CDTF">2006-08-16T00:00:00Z</dcterms:created>
  <dcterms:modified xsi:type="dcterms:W3CDTF">2026-03-17T20:48:37Z</dcterms:modified>
  <dc:identifier>DAGx50smvqA</dc:identifier>
</cp:coreProperties>
</file>